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"/>
      <p:regular r:id="rId15"/>
    </p:embeddedFon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5768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Introducción a los Lenguajes de Servidor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65939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 el mundo digital actual, los lenguajes de servidor son esenciales para construir aplicaciones web interactivas y dinámicas. Permiten que los sitios web respondan a las solicitudes de los usuarios y generen contenido dinámico.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4606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Daniel Gutiérrez y Ayman Hamouni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08215"/>
            <a:ext cx="8499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¿Qué es un Lenguaje de Servidor?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9098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lenguaje de servidor es un tipo de lenguaje de programación que se ejecuta en un servidor web. Este servidor procesa las solicitudes de los usuarios y genera respuestas que se envían al navegador web del usuario.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Interacción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que los sitios web respondan a las acciones del usuario.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Dinamismo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 contenido dinámico, como comentarios, noticias o información personalizada.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956810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Protege el acceso a los datos del servidor y evita la manipulación de información.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568" y="931307"/>
            <a:ext cx="7672864" cy="1236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Características de los Lenguajes de Servidor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5568" y="2482572"/>
            <a:ext cx="767286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lenguajes de servidor se caracterizan por su capacidad de interactuar con bases de datos, manipular archivos y realizar cálculos complejos. Además, son capaces de gestionar sesiones de usuario y proporcionar seguridad.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568" y="3963948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924639" y="4051935"/>
            <a:ext cx="9465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418511" y="3963948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Datos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18511" y="4399121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Interacción con bases de datos para almacenamiento y recuperación de información.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4677132" y="3963948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7"/>
          <p:cNvSpPr/>
          <p:nvPr/>
        </p:nvSpPr>
        <p:spPr>
          <a:xfrm>
            <a:off x="4837986" y="4051935"/>
            <a:ext cx="15097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360075" y="3963948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Manejo de Archivos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360075" y="4399121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Lectura, escritura y modificación de archivos en el servidor.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568" y="5854303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894993" y="5942290"/>
            <a:ext cx="1539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418511" y="5854303"/>
            <a:ext cx="268366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Procesamiento de Datos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418511" y="6289477"/>
            <a:ext cx="3048476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Realización de cálculos complejos y operaciones lógicas.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4677132" y="5854303"/>
            <a:ext cx="472797" cy="472797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4832985" y="5942290"/>
            <a:ext cx="16109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360075" y="5854303"/>
            <a:ext cx="247245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Seguridad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5360075" y="6289477"/>
            <a:ext cx="3048476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Protección de datos y gestión de accesos.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741" y="644485"/>
            <a:ext cx="7503319" cy="137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Tres Ejemplos de Lenguajes de Servidor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6741" y="2374702"/>
            <a:ext cx="7503319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Existen diversos lenguajes de servidor, cada uno con sus propias características y usos específicos. Algunos de los más populares incluyen PHP, Python y Node.js.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6741" y="3763447"/>
            <a:ext cx="7503319" cy="3826431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4361" y="3771067"/>
            <a:ext cx="7487245" cy="671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49628" y="3919299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Lenguaje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048869" y="3919299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Popularidad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1544300" y="3919299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Uso Principal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314361" y="4442579"/>
            <a:ext cx="7487245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49628" y="4590812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048869" y="4590812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Alto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1544300" y="4590812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Desarrollo web, CMS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314361" y="5489138"/>
            <a:ext cx="7487245" cy="1046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49628" y="5637371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048869" y="5637371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Medio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1544300" y="5637371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Desarrollo web, Machine Learning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6314361" y="6535698"/>
            <a:ext cx="7487245" cy="1046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49628" y="6683931"/>
            <a:ext cx="202299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048869" y="6683931"/>
            <a:ext cx="2019181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Alto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1544300" y="6683931"/>
            <a:ext cx="2022991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Aplicaciones web en tiempo real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94" y="607933"/>
            <a:ext cx="4674037" cy="502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PHP: Características y Uso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97694" y="1366242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es un lenguaje de servidor de código abierto ampliamente utilizado para desarrollar sitios web dinámicos. Es conocido por su facilidad de aprendizaje y su gran comunidad de usuarios.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4" y="2104549"/>
            <a:ext cx="426839" cy="4268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694" y="2702123"/>
            <a:ext cx="200918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Eficiencia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597694" y="3055739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es conocido por su eficiencia y velocidad de ejecución, especialmente en el contexto del desarrollo web.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4" y="4114324"/>
            <a:ext cx="426839" cy="4268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7694" y="4711898"/>
            <a:ext cx="2198251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Acceso a Bases de Datos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597694" y="5065514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proporciona una forma sencilla de interactuar con diversas bases de datos, como MySQL y PostgreSQL.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4" y="6124099"/>
            <a:ext cx="426839" cy="4268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7694" y="6721673"/>
            <a:ext cx="2009180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Gran Comunidad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597694" y="7075289"/>
            <a:ext cx="794861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PHP cuenta con una amplia comunidad de usuarios, lo que significa que hay muchos recursos y soporte disponibles.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524" y="753070"/>
            <a:ext cx="6736080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Python: Características y Uso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66524" y="1725692"/>
            <a:ext cx="7610951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es un lenguaje de scripting versátil que también se puede utilizar para el desarrollo web. Es conocido por su sintaxis simple y legible, lo que lo hace popular para principiantes.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524" y="3022878"/>
            <a:ext cx="3696057" cy="2642711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985480" y="3241834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Versatilidad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85480" y="3695224"/>
            <a:ext cx="3258145" cy="1751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se utiliza en una amplia gama de aplicaciones, incluyendo el desarrollo web, la ciencia de datos y la inteligencia artificial.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538" y="3022878"/>
            <a:ext cx="3696057" cy="2642711"/>
          </a:xfrm>
          <a:prstGeom prst="roundRect">
            <a:avLst>
              <a:gd name="adj" fmla="val 1243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4900493" y="3241834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Legibilidad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0493" y="3695224"/>
            <a:ext cx="3258145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 sintaxis simple y clara facilita la escritura y comprensión del código.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6524" y="5884545"/>
            <a:ext cx="7610951" cy="1591866"/>
          </a:xfrm>
          <a:prstGeom prst="roundRect">
            <a:avLst>
              <a:gd name="adj" fmla="val 2064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985480" y="6103501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Popularidad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5480" y="6556891"/>
            <a:ext cx="717303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Python es uno de los lenguajes de programación más populares en el mundo, con una gran comunidad de usuarios y recursos disponibles.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34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127296"/>
            <a:ext cx="6324362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Node.js: Características y Uso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7709" y="4038005"/>
            <a:ext cx="131949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es un entorno de ejecución JavaScript que permite ejecutar código JavaScript en el lado del servidor. Es ideal para aplicaciones web en tiempo real, como chat, juegos y aplicaciones de streaming.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9" y="4924663"/>
            <a:ext cx="4398288" cy="8202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22734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Asincronía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922734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permite manejar múltiples solicitudes de manera eficiente, sin bloquear el servidor.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97" y="4924663"/>
            <a:ext cx="4398288" cy="8202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1022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Tiempo Real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5321022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Ideal para aplicaciones que requieren actualizaciones en tiempo real, como chats o juegos.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284" y="4924663"/>
            <a:ext cx="4398288" cy="8202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9310" y="605242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Escalabilidad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9310" y="6476881"/>
            <a:ext cx="3988237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puede manejar grandes cantidades de tráfico de manera eficiente.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3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2835831"/>
            <a:ext cx="7352348" cy="54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Conclusión y Consideraciones Finales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50438" y="3661172"/>
            <a:ext cx="13329523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lenguajes de servidor son herramientas esenciales para construir sitios web dinámicos y aplicaciones web interactivas. La elección del lenguaje depende de las necesidades específicas del proyecto.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03770" y="4464844"/>
            <a:ext cx="22860" cy="3252073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478548" y="4871561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7106126" y="4673918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273290" y="4751784"/>
            <a:ext cx="8370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106585" y="4650581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Experiencia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50438" y="5035272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Considera la experiencia del equipo de desarrollo y la disponibilidad de expertos.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01414" y="5800606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7106126" y="5602962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7248406" y="5680829"/>
            <a:ext cx="13358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8337352" y="5579626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Requisitos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337352" y="5964317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Analiza las funcionalidades que se necesitan para el proyecto, como bases de datos, seguridad y rendimiento.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478548" y="6636782"/>
            <a:ext cx="650438" cy="22860"/>
          </a:xfrm>
          <a:prstGeom prst="roundRect">
            <a:avLst>
              <a:gd name="adj" fmla="val 121951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7106126" y="6439138"/>
            <a:ext cx="418148" cy="418147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7247096" y="6517005"/>
            <a:ext cx="136208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4106585" y="6415802"/>
            <a:ext cx="218646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Comunidad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50438" y="6800493"/>
            <a:ext cx="56426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Investiga la comunidad del lenguaje y la disponibilidad de recursos y soporte.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2024-09-23T08:16:44Z</dcterms:created>
  <dcterms:modified xsi:type="dcterms:W3CDTF">2024-09-23T08:16:44Z</dcterms:modified>
</cp:coreProperties>
</file>